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57" r:id="rId3"/>
    <p:sldId id="256" r:id="rId4"/>
    <p:sldId id="261" r:id="rId5"/>
    <p:sldId id="259" r:id="rId6"/>
    <p:sldId id="268" r:id="rId7"/>
    <p:sldId id="274" r:id="rId8"/>
    <p:sldId id="273" r:id="rId9"/>
    <p:sldId id="270" r:id="rId10"/>
    <p:sldId id="269" r:id="rId11"/>
    <p:sldId id="262" r:id="rId12"/>
    <p:sldId id="267" r:id="rId13"/>
    <p:sldId id="258" r:id="rId14"/>
    <p:sldId id="26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3DCA-EE4F-D74D-8330-42938DFACCF5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B56D6-5E2D-3A42-8B95-466A9373E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whiteboards to respond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56D6-5E2D-3A42-8B95-466A9373E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56D6-5E2D-3A42-8B95-466A9373E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7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should</a:t>
            </a:r>
            <a:r>
              <a:rPr lang="en-US" baseline="0" dirty="0" smtClean="0"/>
              <a:t> use the images to help them create metaphors which </a:t>
            </a:r>
            <a:r>
              <a:rPr lang="en-US" baseline="0" dirty="0" err="1" smtClean="0"/>
              <a:t>summarise</a:t>
            </a:r>
            <a:r>
              <a:rPr lang="en-US" baseline="0" dirty="0" smtClean="0"/>
              <a:t> the conflicting attitudes to capital punishment in Christianity. They could illustrate their images to break up the endless pages of linear notes!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56D6-5E2D-3A42-8B95-466A9373E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56D6-5E2D-3A42-8B95-466A9373ED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8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4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3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5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3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1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4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CBC63-DA13-4BAC-AFAB-966F76B67C26}" type="datetimeFigureOut">
              <a:rPr lang="en-GB" smtClean="0"/>
              <a:t>08/10/2014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46D70-F744-4D49-85BF-9553B40A1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2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ap+of+the+bible+belt&amp;source=images&amp;cd=&amp;cad=rja&amp;docid=EVxED8jH7fdxYM&amp;tbnid=NzKqIcNqjhLRaM:&amp;ved=0CAUQjRw&amp;url=http://en.wikipedia.org/wiki/Bible_Belt&amp;ei=KyjyUuvGMO2d7gacz4DwAw&amp;psig=AFQjCNFFkP2pzNV11UmM7cGN7vH9ml6GqA&amp;ust=139168810560997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bdavid.org/advanced/new-life3/new-life3_18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bdavid.org/advanced/new-life3/new-life3_18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Do Christians believe in the death penalty?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72816"/>
            <a:ext cx="5760640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5517232"/>
            <a:ext cx="3048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Christian Views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502608"/>
              </p:ext>
            </p:extLst>
          </p:nvPr>
        </p:nvGraphicFramePr>
        <p:xfrm>
          <a:off x="1403648" y="2132856"/>
          <a:ext cx="6264696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2348"/>
                <a:gridCol w="3132348"/>
              </a:tblGrid>
              <a:tr h="704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Christian Reasons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FOR</a:t>
                      </a:r>
                      <a:r>
                        <a:rPr lang="en-GB" sz="1100">
                          <a:effectLst/>
                        </a:rPr>
                        <a:t> Capital Punishment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Christian Reasons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u="sng">
                          <a:effectLst/>
                        </a:rPr>
                        <a:t>AGAINST</a:t>
                      </a:r>
                      <a:r>
                        <a:rPr lang="en-GB" sz="1100">
                          <a:effectLst/>
                        </a:rPr>
                        <a:t> Capital Punishment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11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3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Do you think Christians should support the death penalty? (4 Marks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(National 4)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Explain why Christians disagree over the use of capital punishment (8 Marks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 (National 5)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805264"/>
            <a:ext cx="3286977" cy="722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293096"/>
            <a:ext cx="2286496" cy="2286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992" y="5770304"/>
            <a:ext cx="3204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Tip: You can use page 20 of your</a:t>
            </a:r>
          </a:p>
          <a:p>
            <a:r>
              <a:rPr lang="en-GB" i="1" dirty="0"/>
              <a:t>c</a:t>
            </a:r>
            <a:r>
              <a:rPr lang="en-GB" i="1" dirty="0" smtClean="0"/>
              <a:t>ourse notes to help you!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034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4114800" cy="2376263"/>
          </a:xfrm>
          <a:ln>
            <a:solidFill>
              <a:srgbClr val="FFFFFF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u="sng" dirty="0" smtClean="0">
                <a:latin typeface="Comic Sans MS"/>
                <a:cs typeface="Comic Sans MS"/>
              </a:rPr>
              <a:t>4 mark question </a:t>
            </a:r>
          </a:p>
          <a:p>
            <a:pPr marL="0" indent="0">
              <a:buNone/>
            </a:pPr>
            <a:endParaRPr lang="en-US" sz="16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/>
                <a:cs typeface="Comic Sans MS"/>
              </a:rPr>
              <a:t>I think Christians should/should not support the death penalty. </a:t>
            </a:r>
          </a:p>
          <a:p>
            <a:pPr marL="0" indent="0">
              <a:buNone/>
            </a:pPr>
            <a:endParaRPr lang="en-US" sz="16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/>
                <a:cs typeface="Comic Sans MS"/>
              </a:rPr>
              <a:t>One reason </a:t>
            </a:r>
            <a:r>
              <a:rPr lang="en-US" sz="1600" dirty="0" smtClean="0">
                <a:latin typeface="Comic Sans MS"/>
                <a:cs typeface="Comic Sans MS"/>
              </a:rPr>
              <a:t>for this </a:t>
            </a:r>
            <a:r>
              <a:rPr lang="en-US" sz="1600" dirty="0" smtClean="0">
                <a:latin typeface="Comic Sans MS"/>
                <a:cs typeface="Comic Sans MS"/>
              </a:rPr>
              <a:t>is….</a:t>
            </a: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16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1600" dirty="0" smtClean="0">
                <a:latin typeface="Comic Sans MS"/>
                <a:cs typeface="Comic Sans MS"/>
              </a:rPr>
              <a:t>Another reason for this is…</a:t>
            </a:r>
          </a:p>
          <a:p>
            <a:pPr marL="0" indent="0"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16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16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852936"/>
            <a:ext cx="4104456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Comic Sans MS"/>
                <a:cs typeface="Comic Sans MS"/>
              </a:rPr>
              <a:t>8 mark question</a:t>
            </a:r>
          </a:p>
          <a:p>
            <a:endParaRPr lang="en-US" sz="1600" u="sng" dirty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Christians disagree over the use of the death penalty because…</a:t>
            </a: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Jesus taught…</a:t>
            </a:r>
          </a:p>
          <a:p>
            <a:endParaRPr lang="en-US" sz="1600" dirty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In other parts of the Bible it says…</a:t>
            </a:r>
          </a:p>
          <a:p>
            <a:endParaRPr lang="en-US" sz="1600" dirty="0">
              <a:latin typeface="Comic Sans MS"/>
              <a:cs typeface="Comic Sans MS"/>
            </a:endParaRPr>
          </a:p>
          <a:p>
            <a:endParaRPr lang="en-US" sz="1600" dirty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Finally the Church has used c______ p_____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To punish people who acted against the church therefore…</a:t>
            </a:r>
          </a:p>
          <a:p>
            <a:endParaRPr lang="en-US" sz="1600" dirty="0">
              <a:latin typeface="Comic Sans MS"/>
              <a:cs typeface="Comic Sans MS"/>
            </a:endParaRP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endParaRPr lang="en-US" sz="1600" dirty="0">
              <a:latin typeface="Comic Sans MS"/>
              <a:cs typeface="Comic Sans MS"/>
            </a:endParaRP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endParaRPr lang="en-US" sz="1600" u="sng" dirty="0">
              <a:latin typeface="Comic Sans MS"/>
              <a:cs typeface="Comic Sans M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188640"/>
            <a:ext cx="4114800" cy="23762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u="sng" dirty="0" smtClean="0">
                <a:latin typeface="Comic Sans MS"/>
                <a:cs typeface="Comic Sans MS"/>
              </a:rPr>
              <a:t>4 mark question </a:t>
            </a: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mic Sans MS"/>
                <a:cs typeface="Comic Sans MS"/>
              </a:rPr>
              <a:t>I think Christians should/should not support the death penalty. </a:t>
            </a: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mic Sans MS"/>
                <a:cs typeface="Comic Sans MS"/>
              </a:rPr>
              <a:t>One reason for this is….</a:t>
            </a: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600" dirty="0" smtClean="0">
                <a:latin typeface="Comic Sans MS"/>
                <a:cs typeface="Comic Sans MS"/>
              </a:rPr>
              <a:t>Another reason for this is…</a:t>
            </a: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9544" y="2780928"/>
            <a:ext cx="4104456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Comic Sans MS"/>
                <a:cs typeface="Comic Sans MS"/>
              </a:rPr>
              <a:t>8 mark question</a:t>
            </a:r>
          </a:p>
          <a:p>
            <a:endParaRPr lang="en-US" sz="1600" u="sng" dirty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Christians disagree over the use of the death penalty because…</a:t>
            </a: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Jesus taught…</a:t>
            </a:r>
          </a:p>
          <a:p>
            <a:endParaRPr lang="en-US" sz="1600" dirty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In other parts of the Bible it says…</a:t>
            </a:r>
          </a:p>
          <a:p>
            <a:endParaRPr lang="en-US" sz="1600" dirty="0">
              <a:latin typeface="Comic Sans MS"/>
              <a:cs typeface="Comic Sans MS"/>
            </a:endParaRPr>
          </a:p>
          <a:p>
            <a:endParaRPr lang="en-US" sz="1600" dirty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Finally the Church has used c______ p_____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To punish people who acted against the church therefore…</a:t>
            </a:r>
          </a:p>
          <a:p>
            <a:endParaRPr lang="en-US" sz="1600" dirty="0">
              <a:latin typeface="Comic Sans MS"/>
              <a:cs typeface="Comic Sans MS"/>
            </a:endParaRP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endParaRPr lang="en-US" sz="1600" dirty="0">
              <a:latin typeface="Comic Sans MS"/>
              <a:cs typeface="Comic Sans MS"/>
            </a:endParaRP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endParaRPr lang="en-US" sz="16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77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en-US" u="sng" dirty="0" smtClean="0">
                <a:latin typeface="Comic Sans MS"/>
                <a:cs typeface="Comic Sans MS"/>
              </a:rPr>
              <a:t>Thinking metaphorically</a:t>
            </a:r>
            <a:endParaRPr lang="en-US" u="sng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0728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Some Christians believe that capital punishment is like a ________  because...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132856"/>
            <a:ext cx="16002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780928"/>
            <a:ext cx="136815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204864"/>
            <a:ext cx="1167904" cy="1751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000" y="4293096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For other Christians capital punishment is like a _____    because… 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2132856"/>
            <a:ext cx="2052570" cy="13609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5157192"/>
            <a:ext cx="2296836" cy="1528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2320" y="1556792"/>
            <a:ext cx="1435100" cy="1435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016" y="5301208"/>
            <a:ext cx="1363092" cy="13630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5301208"/>
            <a:ext cx="2080419" cy="1384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3808" y="5373216"/>
            <a:ext cx="1505463" cy="9032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184" y="3140968"/>
            <a:ext cx="1371476" cy="11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38966" y="1255599"/>
            <a:ext cx="6705924" cy="4427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92997" y="1106995"/>
            <a:ext cx="6858000" cy="464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60648"/>
            <a:ext cx="2479282" cy="203683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0" y="116632"/>
            <a:ext cx="2411760" cy="2376264"/>
          </a:xfrm>
          <a:prstGeom prst="wedgeEllipseCallout">
            <a:avLst>
              <a:gd name="adj1" fmla="val 80431"/>
              <a:gd name="adj2" fmla="val 129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09120"/>
            <a:ext cx="2746551" cy="2323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1772816"/>
            <a:ext cx="223959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/>
                <a:cs typeface="Comic Sans MS"/>
              </a:rPr>
              <a:t>Bush - The Conservative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381328"/>
            <a:ext cx="244827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/>
                <a:cs typeface="Comic Sans MS"/>
              </a:rPr>
              <a:t>Rev Giles - The Liberal 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9" name="Oval Callout 8"/>
          <p:cNvSpPr/>
          <p:nvPr/>
        </p:nvSpPr>
        <p:spPr>
          <a:xfrm rot="16200000">
            <a:off x="197768" y="2295128"/>
            <a:ext cx="2088232" cy="2483768"/>
          </a:xfrm>
          <a:prstGeom prst="wedgeEllipseCallout">
            <a:avLst>
              <a:gd name="adj1" fmla="val -62157"/>
              <a:gd name="adj2" fmla="val -291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6632"/>
            <a:ext cx="2375466" cy="36004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6516216" y="0"/>
            <a:ext cx="2448272" cy="2276872"/>
          </a:xfrm>
          <a:prstGeom prst="cloudCallout">
            <a:avLst>
              <a:gd name="adj1" fmla="val -76256"/>
              <a:gd name="adj2" fmla="val -2784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332656"/>
            <a:ext cx="1688105" cy="1584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4403114"/>
            <a:ext cx="1872208" cy="2454886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 rot="10800000">
            <a:off x="2555776" y="2204864"/>
            <a:ext cx="2304256" cy="2304256"/>
          </a:xfrm>
          <a:prstGeom prst="wedgeEllipseCallout">
            <a:avLst>
              <a:gd name="adj1" fmla="val -565"/>
              <a:gd name="adj2" fmla="val -60318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16016" y="2420888"/>
            <a:ext cx="2016224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/>
                <a:cs typeface="Comic Sans MS"/>
              </a:rPr>
              <a:t>Mary I 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(Bloody Mary)</a:t>
            </a:r>
            <a:endParaRPr lang="en-US" sz="1400" dirty="0">
              <a:latin typeface="Comic Sans MS"/>
              <a:cs typeface="Comic Sans M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048" y="4077071"/>
            <a:ext cx="1944216" cy="2766770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6732240" y="4437112"/>
            <a:ext cx="2411760" cy="2420888"/>
          </a:xfrm>
          <a:prstGeom prst="wedgeEllipseCallout">
            <a:avLst>
              <a:gd name="adj1" fmla="val -70454"/>
              <a:gd name="adj2" fmla="val 298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>
            <a:off x="6516216" y="2276872"/>
            <a:ext cx="2520280" cy="2088232"/>
          </a:xfrm>
          <a:prstGeom prst="wedgeEllipseCallout">
            <a:avLst>
              <a:gd name="adj1" fmla="val -81318"/>
              <a:gd name="adj2" fmla="val -6892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3848" y="6550223"/>
            <a:ext cx="165618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Thomas Aquinas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6381328"/>
            <a:ext cx="1800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Desmond Tutu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486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SEhQVFhUXGBgXFRcWFxYWFRcWFRUYFhYXGBcYHCggGBolHBUYITEhJSkrLi4uFx8zODMsNygtLisBCgoKDg0OGxAQGywmICQwLCw0LywvLCwsLCwsNCwsLCwsLCwsLCwsLCwsLCwsLCwsLCwsLCwsLCwsLCwsLCwsLP/AABEIALUBFwMBEQACEQEDEQH/xAAbAAABBQEBAAAAAAAAAAAAAAAAAQIDBAUGB//EAEsQAAEDAQMFCQ0ECAcBAQAAAAEAAhEDBCExBRJBUWEGIjVUcYGRkrEHExYXMlJyc5OhssHSFELR4iMzNFOCs+HwFWJjg6LC0/FE/8QAGwEBAAMBAQEBAAAAAAAAAAAAAAECAwQFBgf/xAA4EQACAQIDBQQLAAEEAwEAAAAAAQIDEQQhURITMTJBYXGBkQUUIjNSobHB0eHwIxVC0vFDorKS/9oADAMBAAIRAxEAPwCbchuXsdSxWZ77NSc91Jpc4tBJJF5K9CnTg4JtHDOclJ5mv4H2HilHqBX3UNCu8nqHgfYeKUeoE3UNBvJ6h4H2HilHqBN1DQbyeoeB9h4pR6gTdQ0G8nqHgfYeKUeoE3UNBvJ6lyy7jcnkR9joSMd4NK8jHRnSqbS4P7Hp4RxqQs+K+5JT3F5PIvsdCdO8C5q0pRl7Mrp8P7sN6SUo5rPqP8Ccn8TodQLLez1NN3HQPAnJ/E6HUCb2eo3cdA8Ccn8TodQJvZ6jdx0DwJyfxOh1Am9nqN3HQPAnJ/E6HUCb2eo3cdA8Ccn8TodQJvZ6jdx0DwJyfxOh1Am9nqN3HQPAnJ/E6HUCb2eo3cdBHbisnj/8dDqBWjOcna5EoxSvYgfuJsIdP2Ohm+gORdtKpCdDYvaef5+mRyVIThV2rez/AC/ZY8Ccn8TodQLg3s9Ts3cdA8Ccn8TodQJvZ6jdx0DwJyfxOh1Am9nqN3HQPAnJ/E6HUCb2eo3cdA8Ccn8TodQJvZ6jdx0DwJyfxOh1Am9nqN3HQR+4fJ5H7HQHIwK8K84yvx7ys6MZK3ARm4fJ4H7HQPKwJUrylK/DuEKMYq3HvHeBOT+J0OoFTez1LbuOgeBOT+J0OoE3s9Ru46B4E5P4nQ6gTez1G7joHgTk/idDqBN7PUbuOhBatxdggAWOhJPmCV3YF3cpVOCXgcmLVkow4t+IwbhLFxWhOrMC2ljcPe2zlqZLC1rX2s9CI7lLDH7HZ/ZhdccHBSvd+eRzPFTatZEfgfYeKUeoFtuoaGW8nqc93UMgWKjk59SjZqVOoHU98xkES8AiV5fq1WEm2/Z7z0d/TnFJcTodw/B9k9SzsXqUuRHnVOdm4tCgIAQAgBAWsn0XOcQyJAmCYkSuPG7vd2qea6M6MNKUZ3j/ANmhQsGe52dntIAwdEXnRg7nnBeTOOzTSumru3yO/e3m3FWyV/mPfkuoPJqB2x7YPWbA/wCK57I1VZ9StVbUZ5dJ0a2fpBrwEO/4ps6GiqRZELYyYLg04Q6WGdUOgyo2WXTTJwZvCgkFABACAEAKU7O5DzGNbdBv+a2lO0lOGX2M4xvHYln9xacwJx0qtZRVR7PAmltbC2uI5ZGgIAQAgBACAEAIAQAgAlSk27IhtJXZHRZpPlHHZsXRiKyfsQ5Vw7e1mNGm17c+Z/LsHPBi7p1LKm4qV5Z9mv8AdzNJqTVo+Zlr6m6vY+etlckoMznALDFVXSpuaNsPTVSoos4zuusIybVnz6fxhZzqxqUrxeheFOUKlpI09w/B9k9SzsW9LkRjU52bi0KAgBACAEBp7nz+kPontC8/0kv8S7/ydGG5jdZSAJdpOPMI+S8hzbio6HaopO49UJGVdA1ke7ffJCRGNBBBEyXTN83kdiArVMk0Tf3toJxLJY7pZBU3ZKk11IXZFH3atVo1S1/vqNcfemWhdVZEbslVfu1m/wAVInozXt+aiyJ3z0GOsNcYCk7+J7P+rp9yWRbfLQj71Wv/AEUxoD2zhN0wNOtNntJ3sRM2rxep1qP/AKJs9pO9iJL/AN1V6o/FRsk7yOo11Ui80qsbKZd7myU2WNuOpHYrX3wG7NIMOGo9AWlSi6aVyIVFPgWViaCOFytFtSTRWSTTTGU6jYABHzW9WjW2nKUWuvDIyp1adlGMl9yRcxuCAEAIAQAgEf8A/eTSrwaTu+n16fkrJNqw+x5M75SFQvqB7hnN3xhudvmjM8k3EAyJu0G9TksjB1Xchs9TOa12BIEjUdI5jcqNWZ0CPpch0wdZxvXXTxDSV210utFwy7NbnPOhfgk+tnr1z/QhZBzjAgRGhTGopw3MU3d3v1+ufmQ4OMt62lZWt0+n2OB7r9TOydVP+an8YXp7iNGjso4FWdWrtM0tw/B9k9SzsXTS5Ec9TnZuLQoCAEAIAQG/kixjvecRvjeDF4Aw/vavFx1dupsJ5I7sPTSjdmgKh0tI6D2LzzpFNXYeg/JCBrXguuOA7T/RCRwuMa5PJr5kIHoAQAgBAMpaTt7AB2hCR6EAgGUtI1E++8e4oSRV7DSeZfTY463NaT7wpuxdlSrkdovpvNNuJa0NLBtAcDm8guTiy6qtIyK1QyWtf3wYCW5pJ5jf0BerhsFse3PL7HJWxm2tmKIalMsMHEaiDHRpXoKUakcuDOKzhIuWa0Z1xxXjYzBqilKLyPWw2KdVuMuJOvPOwQuvi/5K6heLldfcq5Z2sxVQsCAEBDbXgU3k4BjieQNKlcQb9naQxoOIAB5grM4TItlkdSLnC+mSXYgFjnEk8rSTygnVhpTpOrNRXE036hG8uhBTNxc7ljUFrWjFTVGmr9L6v7E0pPZdSeXW2iKdorZx2aF6+Fwqox7XxPMxGIdV9hxPda4Nq+nT+MLTEe7ZShzmruH4PsnqWditS5EVqc7NxaFAQAgBATWOzmo8NHOdQ0lZV6qpQcmXhBzlY6xjYAAwFw5l82227s9NK2QqgAgGNvM6BI55v7EJB1xnRhyEn53IB6EAgBACAhp1QAZMXuxu+8dakkf35vnN6QosBW1QbgQecIQIzF3MfdHyQD0BBXoipLXTmjQDEnbpha0qrpu8eJWcFJWZWsmT20zJBcdDrjHIBfPMtq+MqVVbgtClOhGGZDbMm0yM7OzI8onScb5wK2oYyry22tOz9GdShDjexXdUoA5rGPccAWk3nZff0LZ0sRUjeq0lo/7LzKqpThL2L3IWWjQbjpmR8rlzVcC1nC7XZZ/e78jsp4tPKVk+3L7W+Y6nXBMf2VjVwk6dNVOn07zSniYzm4fzJVyHSI94AJJgASScABiVIBlmrPbnANYIlufJebpEsEZvTzaFeMY3W0YyrW4FgZJG9L3uffIBgMBzTBgC/nJTJcDN1GzSNYBuc4gDTs1hTGDk7RWZk2lmzm7fb3VDfc0YAdp1le/h8NGisuOp59Sq59xG+0S3N6Ss6eCjCs6nkv75G08U5UlDz/vqQLtOQ47utcG1fTp/GFjiPds1oc5q7h+D7J6lnYrUuRFanOzcWhQEAIAQG1ufzQHExJMc0f1Xkekm9qKOzCrJs2V5h1AgAlANoi4dPTf80Ar2yIQEVVro8rULhGJg7ZvUkj+96iRzz2yoAZp87pA+UIA32w9I/FAFDyW8g7EA9CBHNBxEoCOmwBzoAFwOHKPl70JJUIGUcDyntnsKEj0IMrLjd6TMDe87pMDmEnoXoej8p9/yX9kc+I5SXI1lDWB/3nC87DgFXHV5Tm4dETQglG+pX3QMnNIBkTMC4Nux5/mtvRsrNpvJ/UpiVexQs9GWgnGbjsVcViXTqyjHg1mu3/qxvh6CnTUpcb5E76gGJXBClKq7U0dk6ipq82MpPa97GwSM4EiNRkTsmDzLr9RlCEpTdrcDlnjFJqMOvE6NcJJXzwM0EgQSP+Jj3KSTMy4471okgkkXHHZrxK9P0aleUn2HJir5Ix16xxggBAcd3WuDavp0/jCxxHu2a0Oc1dw/B9k9SzsVqXIitTnZuLQoCAEAIDpck2XMp77F15GrUF4GMrKpUy4LI9ChDZjmW+9DRI5PwwXIbjWl0m8GLr7jgDiOXUpAlRxiC034xBEaduGxAP76Ncct3aoIHoBlTFo29gJ7YQD0AIBKjoBOoEoBKUQADMABAOQAgIi+HHHAYAnS7UpJHd9G3qu/BRYgjq1BBImQPNN8aMFJJOCoIMndE7eNH+aegH8V6Xo1e3J9hzYrlReye8GmwjzQOcCCuTExcask9Tak7wRO4XGcNKxTs7ouc5ZXDMBm6+JjWVtXnKvVcoryNqMVRppSZJZKYqVWwM5onPnCCLo2z2nUui1ahRzaV+nU5qk6VWeSvbr0NttNjMA1vQLlxyqTlzNssopcEPbVBMfIx04KhJHBzjEaDJvOqPcVJJRt1vDZa6HHVGBm7TqvXbhcNOb2uCMK1WMcupgudJn+50r20rKx57dxFIBAcd3WuDavp0/jCxxHu2a0Oc1dw/B9k9SzsVqXIitTnZuLQoCAEAIDr7MTmNnHNE8sXr5iqkptLhdnqRvsq5IqFhlHAHXf0mfmjJHoQBCAqgNDW3HfYlsiM6++L4m7oV4xcr26ESlYlDd8LzgbjfjHPoKqWJVBAIBlfyXch7EQFdTBxAPMgE7y3zR0BAHeRqjku7EuSNa2HYyCI23Xx7ygJZQgSUJsRMzgc2RdhIJu234qQVcr2cup3EkggxdecPmuvBVVTq58GrGFeLlDIfkxuZTDSDN5Ig6TMTEKmKqKpVclwLUYOMEmPtZc+m5rAQXNIBuESNv4LGFtpXZo8kZVLJdR5AcAxouAEdAAXpRxFHDx/wAftN9fyc041K0vaySNayWVrRAGEg7YJiYuOK86rVlUltSOiMVFWRYawDAALMkZaBdzjmvvNyIkysq18wwc4gi6+JA1kXkAnZyr0sFR21tJq/de3nl9Tlr1LZGKSvYRxAgBACA47utcG1fTp/GFjiPds1oc5q7h+D7J6lnYrUuRFanOzcWhQEAIAQHU5NtGexp0xf7x8l87iqW7qNdD0qU9qKLFUSCBqPYuc0FaZEoBUAyv5JGu7puHaiJHoQI5gOIB5UBEykJOIiBAJAwnQdvuUkj+9nzj7vmFAGupuP3ho0ajOtAKS4RgbwMCMTylASIQCAitDoE6iO2PmhKRUrW0DShtGncrf4mNaGm6LNltIOmScUM5U2i2913OD0EEoY2JUIGUcOQkdBMISPQgr06sZ0z5V1xOoaNoKkkU2of1Nw6UsLDa9U3DnIF5zcLiYGMdKsou1+nAi6vYx8tWhri0MiANG3RsiF7GAoypxbl1+xw4iak1YzV3nOCAEAIDju61wbV9On8YWOI92zWhzmruH4PsnqWditS5EVqc7NxaFAQAgBAb2595LHCLgbjpMyT/AHtXjekopTTvxO3DP2WjVXnHSMFx2Ht/r+KEj0IGVMWjb2X9sISPQgEAylpOsn3b35ISPQgEBHWEwNZ7L/khIve9p6Z7UAZh84/8fwQFW2GAZcfd+CGlON2cVl7K5Zp51VntYTD7RzHhCc7FVueo8EnGx0WScvYX3dmw7Va551bCdOp1lDKbXMN+hWR5NShJMsvyq0aVBRYeTK3+NNE36Z6VJZYaQ1+XGxjzoWWGbyI/8dZGaIiIjYouW9UksxGZdZOI/poCXJ9TlYkp28HNi+JBg3wSCMdIIC6aWzKEot58V4fq5x1qM4SUrdnmZ9rfnPcdZOr5L3MPFxpRT0PIqu82RLYoCAEAIDju61wbV9On8YWOI92zWhzmruH4PsnqWditS5EVqc7NxaFAQAgBAauQLRDiw/evHKMfd2LzfSNK8VNdDpw07PZN5eOdojmyIQCMdPLgUAxx31wmBr84/lQkd3zWCOaeyUIAVW6wgCh5I2iem8oSPQgQlCSKpUEt5f8AqUJsx3fxrQbLIqtsaNKF402znMt5YABgqGz0cNhnc86y5bM4A/5n9jPxVGfQYansyfcvuYBKg9A0Mm2giWgw52bEmAYJJBJwvg33XFSjmrwzUmslfv8A7ibOT8rkEgmIBJmbiBdP8UDnUo4q+HTWSve395Dq+Wo+/nahBA557L0uI4VvK1v7oZ1TK7jpKi51LDRRJZ8pEh2c6G3b6+5xmBAvM3zqidEEjOpR2WtlXenZ9rdPLtTKmU824OznEQSPJHonSduF+nQuWjh9vNqy+b79Pr3EVG31HHehzvRBPYheVKEeay7zoMi294IDoGwuE9EytKc3CW0eZjKEKkGlfw/J0wK+npzU4qSPhatN05uLFVzMEAIAQHHd1rg2r6dP4wscR7tmtDnNXcPwfZPUs7FalyIrU52bi0KAgBACAsZPrBlRrnYD5iJWGJpyqUnGPEvSkoyTZ1FGsHjOaZC+fnTlCWzJZnpRkpK6HqhJHWMb7Zf8ihI6myNZJxlCByAZW8k8h7EAneW6hzXISMe0DSek/NCUrmVb8oZk74+78FFzqpUHIwLXuhgxnC7+9SXO2ng20nZlSpuiMEyDGMPadMYDaQoubxwedvsyhad0c6XdI/BRc6IYJrQw7ZlRrsS/3KLndToTjwt8zPtDc6m0swz3g576bTObTwkiQnQ2hLZqNS0XBN9ZdjKv2Y62e1pfUljfex7f/wAy/ApspgnOYYBJAdJAAk4CLuVLEb1XSs83bh/P5F63VJdml9Nv7wNDyc+ZfMNvg3RnRcIhSzmoxtG6i3pdrh066dbXzzuVM6nrqHma33Se1RkdFqvZ839kN75T8x51TUHyYO1Mhs1PiXgvy2WWVwQC5lNlMTAh7nOwzs0F0OdcN8cNehSYum02lJuT7klpfK6XYuPzIHW10nNDWgnAMYIGgTmyedRc1VCNltXfe3+SKpXe65znOGpziR0EqLmkacI5xSXcjc3MsOeLyJuu+ez8FtQ57Xtc830k1u22k7Z5/bt/uw7xuAX0WHg4wzd+/wCp+f4qop1HZW7unYKtznBACAEBx3da4Nq+nT+MLHEe7ZrQ5zQ3H1wzJ1kJm+kwCBJki65TCSjTTZEouU3Y1vtw8yr7NyneLR+RG7eq8w+3DzKvs3JvFo/Ibt6rzD7cPMq+zcm8Wj8hu3qvMPtw8yr7NybxaPyG7eq8w+3DzKvs3JvFo/Ibt6rzNTJmUyAHgy0iYgDOkj3wsK2HhWireeheFSVN5nUMqAgOF4IkLwnFxlsvid6aauhtRwLbr84QOdQ007MlO+ZIoAIBlbDnHaEA8oClbakAob01dnn26S2mYGJMDlKoz38HSSV2cZbrZNR5BkFzoOsSb1DPYo0tmnFNdEJSrnvdT+Ac0k/IdCCUFvI+P2KxrFQbbJGXIWsSg/ozse2P42un4G+9T0M+FRdqfya/LIVBqWcnSKgIMZu+JJDRA+6SSAM4w3+IKUYYizg01xy18fDj4ALK97r3Uy5xvPfKZvJvO9JnmSw3sIRyTsux/dfUjFJv7xnRV/8ANLF9uXwv/wBf+RJ3qm0sLnOcDDjmsuIDiCAXOaR5JEwmRTbqSTUUk+Gb7ONkmuupK+oxwLwHPcIADjDWsAxDG3howAzzrO0UjGcWo3ST6ri33vq+LeytEQttXnMY4ag1rDsIc0AjsxS5o6Xwyafe38nkOpBryBAYdYLi07HZxJHKOjSBEtuGd7+V/Cyz7vn0fc7m8mmm0ueIccNYH9V7fo/DOC25LN8O79nxPpz0hGvNUqbvFce1/r69xtL0z58EAIAQAgOO7rXBtX06fxhY4j3bNaHOW9y/B9h5KKquSPgS+eXidXQayRnkwcYxGrEdi0qOey9hZ9pnFRv7RHEmBOzXsV72V2V7gewgkEQRiEjJSV1wJaadmIpIEdgjBWyZ+pp+i3sWdLkXcXqc7Nqw26sBmtNPNEAAtdOnEh1/QF4+PpqFTa1PQwlqkLaF6z5TJe1tUNZ5pDi5pJkZpJaIOEa1xZPgdEqbiaqgyBAMqYt5fkf6IB5QGVlV29Kg6qCzPNcsv/TM9NvxBV6n0dFf4pdz+hxyqe0SUaubIgEGJBnQZBBF4P44FCk4bVnezX9/fYeKbHXNcWn/AFC3N0XZ4j3gc2mSm1OPMr917+X7AWXW+mP4wY6szzSlhvdIy8vzYf8AZz3pxEOGcwy2TADaskggEC8XkRelsiu8W9SeTs+PfHh0fg7lVQdBM+6m0aXEuPI0lrR0h55wp6GSzqN6Zeeb+3zFyf8ArWekO1ERX91LuK7cFBs+JPjT9F3ueOwFh66noZcKnevp/wB/IiY4gggkEYEYqDRpNWZK5gcC4XEXubojS5uoYSNE3XYSZpuLUXwfB/Z/Z+efHY3K5NNWoHRvGEFx0SLw3l+S68Fh3VqJ9Fm/weT6bx8cNQcU/alkvz4fU79fRn56CAEAIAQAgOO7rXBtX06fxhY4j3bNaHOW9y/B9h5KKquSPgS+eXidMugxFaYMi4jBQ0mrMEzLRLpqb66DN52YELKVK0bU8v7uZdTu7yzErNZALXGTi0jDn0qYSqOTUllrr4ESUbXTIHYLVlStkz9TT9FvYs6XIu4vU52adhdeRr+S4fScL01LR/U68BK03HX7ElsqRAgEEGQcDyrlwWHhWhK/HI6cVXlSlG3DMmsVqewAs3zJvY43jXmOPYbtEhc9enupuEjSFqsNtZGlSyvRMAvaxxuzXkMdOqDjzTo1rKzKOLRYqVmjfkjNa1zidEa7uQpYgqjLNE4vzfTa6n8YF21LFtiS6FbKj5bp6CoOig7M85y1SIeX6Ghzp0BzWkt586LtKofQ0JxcdnWy8Hx+V8+hx5Cqe0EIBIQAhJNY/LmAd5VuM/un6iD0KUZVuXj1j/8ASE78P3bOmr/6JcnYl8T/APX/AIkldwdTYQA2C5pAzom50jOJODr+bWjKQTjUkm73s+nd0S0G5P8A1rPSHaiJr+6l3Fdqg2ZPZhOeNbHc2aRUv6kcpClGVR22X2r53X3IVBqSWdxDgWiTMAaDN0chmOdSr3yKVFFxe1w/s/A9QyfYm0WCmwQBjrJ0knSV9VRpRpQUYn5di8VUxNV1Zu7fyXRFlaHMCAEAIAQAgOO7rXBtX06fxhY4j3bNaHOW9y/B9h5KKquSPgS+eXidMugxBACA0cggGoQfNPJiJlcPpBtUk1r+Tow1trwIssMph36MjC8DAHlw5lfCSquH+ReLK1lBS9kwcn0qnemRUAGaIGZMXa869aU4z2FZ/IVHHad18y1SpVp3tQE+qn/sorUnODjOWXd+yadRQltRWYtQVnY1W+zH1KtHDblNQfHs/ZNXEb1+0uAtM1wIFVvsx9SpVwUastqTz7i9PFunHZishxqVzcarY9UPqWX+mw1NPX56Fc2V8zNKTiRQaD0h0qf9Oj8TI9eloaeSLQ97agqEOLXlsgQCM1pw/iK8zE0lSqbKO+hUdSG0ydlTNAoukjCk7G6JzCdYAME4gawVjxzNYrZlc47dNYjJuVGe9g6pxlWlBVT2YyuhuYhNwzEFxpahNx1F2a4OiYxGhw+807CJHOhE47UXG/60fg8xatmLXObjmktnXBifchEKm1FS1Vy06y5waA9oAaLiKk5xAL5hmvbgApMVUcW24vN9nDp10HUbEWVGE3gFpkTEGHaQNBTgyJ1VOnJLRr7BUyVmNHfM4GYgNBEaDJcMb+hTKLjxKxxe8b3dn49eq4dCNrWMd5NQ3EElzQYc0tcc3NOhxjfalHA0e8nHivJvg7rO+qzyIMynpe/2bf8A0UZGl6nRLzf/ABJ8nvpNq03Evhr2uJOa0DNcDOJnDZyrSk1GpFvo0znxUK1ShOEUruLXV8Vbs+/cenr6s/LwQAgBACAEAIDju61wbV9On8YWOI92zWhzlvcuD/h1iIBMNpEgXmBiqq+7jbsJfPLxNz7b/p1eqPxWm87GU2O1CNtsuzRTqzExmiYBAnHaFnPEwhzXReFCU+WzFdayLjSq9UfirRrKSvFOxEqTi7NodStrp3tOtOxsGOlVq1oRV5rLtRMKUpO0XmJUtBAvpVR/CPxSGJhU5bsmWHnDmyNDc1YWvpta8uDmtbdcLovWFetUoU42X6ZaMI1JvM6qlSDRDQANi8aU5Td5O52KKXAqWzJjKhLrw6MR2kaV00MZOktnijKpQjN3MbKGTzSzd8DJgCCDcJK9KhjoVJbLVjnnh5RV1mMs9m0u5gufF47ZexT8/wAHThsHdbU/ImFlbqXI8fWbumdKwdJKzRVyS2DXA/fH+XTWNebm1KXFr7s1pRUU4rh/0WrU0kAgSWua4DXmuBIv1iVkuJoyhlSmyo0lt5nNzcHZxMAEHCdeq/BTsm9Gu4HO5W3Mlgz5aRpibtt+idKrZPgehQ9JO9pox6mSSNCrY9FYhMrPyedSWNFWRH/h51JYtvkX8n5Cc4gxIkThgIJnYtqOHqVeRXOHF+k6VFNSlZ2y/RpM3OmZdBJvJnTtXQ/R1e/BeZ5/+u4e2Tat2fT+Res+QBsKyq4adKSUl+xD0pCtFuL/AEaDLAxv3G6tcbL16mEhSkneFn2rp2XPBxuJr3Vqja7HbPtsSlg1Behsx0PMU5JWuyK12NlQQ9oO2L+Y4hUqUYVFaaubYfF1sPK9KTX08uBA/JFI0jRzAGnpB86Tp2rN4Wlu93bL+z7zePpPEquq7k3L5W0sun9xOPtmQzSfmyHXSCLrjrGg3LwMRh3Rnst3Pt8H6SjiqW8St0sdXkKoe9hjsW3A/wCXR0YdC9X0fiNuO7lxX0/R8p6awqhV30OEuPY/39b9hpr0jxAQAgBACAEBx3da4Nq+nT+MLHEe7ZrQ5zV3D8H2T1LOxWpciK1Odm4tChXZULbQ0j92742Llr0Y1nsy0OijVlSW0tSy4ySda6IR2YqK6ZGEpbUm9R1GpmmVniKCrQ2GaUarpT2kT1pDm58FpvuMgib7wsaFKnGMt1k+GeviXrVZza2+BuU7PSJaaZaCDIzYk6wdJC8yVWulJVLu+vQ6FCGTiXVyGwIDKy15VHld8BTobUeJXVDoBAUMl+VX9cf5dNa1OEe77spDi+/8F9ZFxppiQ6BnC4GBIB1FTcDiJuKAz7Hk5rmll2cy4jTm/cPOIv1gqz1Lqu45C1MhDUosarFsp1MnMaYiTpXoYXA7ftz4aa/o4sV6VlH2afHXT9kgC9pJJWR4MpOTvJ3YqkgJSyYuCAEAIAQFetYg906YheP6SpZqfge76JxTjB09M/MuWXJ8LhoVXSmpo6sVatBwYxzYJBxC+kjJSSkuDPmZRcXZiKxAIAQAgBAcd3WuDavp0/jCxxHu2a0Oc1dw/B9k9SzsVqXIitTnZuLQoVXfrx6t3xtWf/kXd+C/+zxLS0KAgLWTrN3x+aTAAk6+bpXPiqzow2kszSlDblZm/Z8n02OzmiDykwvFqYqrUjsyeR3RpRi7otLnNAQGVlryqPK74CnQ2o8SuqHQCAoZL8qv64/y6a1qcI933ZSHF9/4L6yLggBAMDgypTqHC9jjqa+IPM4N5iVaOhnUV0bdSncYxi7lVo2urnM27ZHIr6k8gEAIAQAgBACAEArXQZCrOEZx2ZLItCcoPajxNywltQAi4g3j+9C+fr0ZUJOPR9f7qerCuqsbmVlADvj41/K/3r2sJfcxvoebX94yuugyBACAEAIDju61wbV9On8YWOI92zWhzmruH4PsnqWditS5EVqc7NxaFCq79ePVu+Nqz/8AIu78F/8AZ4lpaFAQFyw5QcwtGLRN12nG9cuIwsKib6/g1p1XG2h0zHg4EHkXgOLXFHopp8BH1ACATebgNekqVBtNroQ2lkQWm3sY4Ncbzq0cq2pYapUi5R6f2RSVWMXZlHL7800nGYBdJALsWGLgCsOKOmk7MgDxdeLxI5NaodIqgFDJflV/XH+XTWtThHu+7KQ4vv8AwX1kXBACARwm43hSBjS6n5FQtA+6d8zkg3gbAQtIKU3ZK5lUUEryyM2f7Fw5hoX08U0kmeC7XyBSQCAEAIAQAgBACAfSqFpkEg7DCpOCmrNExk4u6GucSZN5VkklZEN34iKQCAEAIAQHHd1rg2r6dP4wscR7tmtDnNXcPwfZPUs7FalyIrU52bi0KFWf07fVu+NqyfvPD7ouuTx/JbIWlygikAgNfI1Z4EQBTF5cZu2C9eZjqdNu+e0+i+51UJSS7B2VrWIa5h32ggkENOMjbdiq4OhK7jNZddL/ANoTWqLJriYxK9XgchJQruYZaSOQ3HlGlUqU4zVpItGTjwLVls1JzDmtDHAyHAneGCBmjzLzFOYvIXkV8I4Sss0/7+Z308U3mx9CoTIcAHNJDgDIuwI2EEEcq86UbOx6MZKSuirks760euP8umtKiezF9LFYNbUkX1iaAgBACAitXkn+9K68Dffxt2/RnNi7bmV/7Mzl9EeICAEAIAQAgBACAlp2cm/AbVy1cZTpvZ4vRHRTwtSavwXaTNsrTg6eSFxz9IVY8YW77nVHBU5cJX8hXWMaD0qsPScr+3HyJn6Pjb2X5kJsrl1x9IUG7Xsc0sFVSvYiI1rsUlLgzmcWuKEUkAgBAcd3WuDavp0/jCxxHu2a0Oc1dw/B9k9SzsVqXIitTnZuLQoVHmK7Z/du+NqzfvF3fguuTxLQqgfeHSFd2ZXMO/DW33fJRlqMxRXGgt93zSyfUZiutRMS+YwlyqoQV7JZk3kxnfBrHSFe6K2Yd8GsdIS6FmHfBrHSEuhZjqdozcHDbeMMVWUYy4lk2uBctFpY8tzGtzgQS+QC0EkvbrcDqwv2LxcVRcEm+7y4f3YenhZ7TaRRsD/0tYzcap5PIYt4U9vBtWz4lJz2cUnc2F5B6QIAQAgIbX5B5u1duAtv14/Q5cZ7l+H1M9fQHiggBACAEAAKG0uISb4ApA5hE34KlRScWo8S0HFSTlwJK1oLrsAubDYKFG0nm/7gdFfFSqZcERtqEYEredGnN3lFMxjVnFWi2PbaHDT03rOWDoy/2+WRpHFVY9SSlazO+w2Llrejo7H+Pj29Teljpbft8OwssqNddjzXLzp0atBJvK/bn8juhVp1rpZ27BKlFumB7laliq8eVt38StTD0XzK3yKVYNHkmf71r2sPKrKP+RW/tOh5VaNOL/xu5Kyyg4O5YC5amPnTftQtpdnTTwcZrKZyPdiogZLqwPv0vjC444qrVnaTyOqWHp043ijzvIvdSfZ6FKgLOxwpsDM4vIJjTEXL0I4lxSVjilQTd7l3xw1OKs9o76Vb1p6FfVlqR1e6yXeVY6Towl5Pa1VliFLjFFlRa4SZH40xxGj1vyqu9j8CJ3UviYeNMcRo9b8qb2PwIbqXxMPGmOI0et+VN7H4EN1L4mHjTHEaPW/Km9j8CG6l8TDxpjiNHrflTex+BDdS+Jh40xxGj1vypvY/AhupfEw8aY4jR635U3sfgQ3UviYeNMcRo9b8qb2PwIbqXxMPGmOI0Ot+VN9H4EN1L4mTUO645tzbHTAmYDyB7mqfWGk1FJEbhN3k7l3x3VOKM9q76V5vqq1O/fvQPHdU4oz2rvpT1VajfvQPHdU4oz2rvpT1VajfvQPHdU4oz2rvpT1VajfvQa/u2VCCPsjPau+lXp0d3JST4FJ1duLi1xK3jhqcVZ7R30r0vWnocPqy1Dxw1OKs9o76U9aeg9WWoeOGpxVntHfSnrT0Hqy1Dxw1OKs9o76U9aeg9WWo+n3ZHjGxsP8AuO+lYVa1SfK7dxrTpQjxVydvdtqDCx0x/uO+lccqDk7yk2dUayirJWI6/dpqOH7Iwf7jvpW+GW5k3xuZV3vUlwIfHDU4qz2jvpXZ609Dl9WWoeOGpxVntHfSnrT0Hqy1Dxw1OKs9o76U9aeg9WWoeOGpxVntHfSnrT0Hqy1Dxw1OKs9o76U9aeg9WWo9vdmqgQLMwD1h+lYynCU9uUbv+8DWMZxjsqVkM8cVTirPaO+lbLFNdDL1ftDxw1OKs9o76U9aeg9WWpJR7s9Rp/ZWcnfHfSufESVaNmvE2oRdJ3TMzdf3T326zOszrO2mHFpzg8uIzXTgQuWFBQd7nROrtK1j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1467544"/>
            <a:ext cx="54483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6" y="951150"/>
            <a:ext cx="3437656" cy="223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26" y="976480"/>
            <a:ext cx="3513443" cy="223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668" y="3206644"/>
            <a:ext cx="343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Map of the Bible belt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2125" y="3252810"/>
            <a:ext cx="35134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Map of the states which still use the death penalty.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668" y="4653136"/>
            <a:ext cx="78997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Look at the two maps above. What conclusions can you draw about Christian attitudes to Capital Punishment from them? 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780512" cy="147002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What are the Christian attitudes to capital punishment?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6400800" cy="17526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u="sng" dirty="0" smtClean="0"/>
              <a:t>Learning </a:t>
            </a:r>
            <a:r>
              <a:rPr lang="en-GB" u="sng" dirty="0" smtClean="0"/>
              <a:t>Intention</a:t>
            </a:r>
            <a:endParaRPr lang="en-GB" u="sng" dirty="0" smtClean="0"/>
          </a:p>
          <a:p>
            <a:r>
              <a:rPr lang="en-GB" dirty="0" smtClean="0"/>
              <a:t>To decide whether or not the death penalty is compatible with Christian beliefs. </a:t>
            </a:r>
            <a:endParaRPr lang="en-GB" dirty="0"/>
          </a:p>
        </p:txBody>
      </p:sp>
      <p:pic>
        <p:nvPicPr>
          <p:cNvPr id="1026" name="Picture 2" descr="http://t2.gstatic.com/images?q=tbn:ANd9GcT7est5Uj67hHMIWyut4AmA80mwkGrN6cwuQnd4hPNvhLMqT2b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0584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What does the Bible Teach?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552728" cy="3277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8712968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Read through the 9 Bible/Church statements and decide whether you think they support or oppose capital punishment.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Stick them into your jotter under the headings “Christian Arguments for” and “Christian argument against”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902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13665"/>
              </p:ext>
            </p:extLst>
          </p:nvPr>
        </p:nvGraphicFramePr>
        <p:xfrm>
          <a:off x="0" y="-1"/>
          <a:ext cx="9144000" cy="688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‘Thou shalt not kill’ </a:t>
                      </a:r>
                    </a:p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pPr algn="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Exodus: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21:13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‘Whoever sheds the blood of man, by man shall his blood be shed’</a:t>
                      </a:r>
                    </a:p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pPr algn="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Genesis: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9:6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If a man commits adultery with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the wife of his neighbour, both the adulterer and the adulteress shall surely be put to death. </a:t>
                      </a:r>
                    </a:p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pPr algn="r"/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Leviticus: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20:10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As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the adulteress awaited her punishment Jesus said ‘whoever is free from sin may cast the first stone’.</a:t>
                      </a:r>
                    </a:p>
                    <a:p>
                      <a:endParaRPr lang="en-US" sz="1800" kern="1200" dirty="0" smtClean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algn="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John: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8:7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/>
                          <a:cs typeface="Comic Sans MS"/>
                        </a:rPr>
                        <a:t>If someone has a stubborn and rebellious</a:t>
                      </a:r>
                      <a:r>
                        <a:rPr lang="en-US" sz="1800" baseline="0" dirty="0" smtClean="0">
                          <a:latin typeface="Comic Sans MS"/>
                          <a:cs typeface="Comic Sans MS"/>
                        </a:rPr>
                        <a:t> son who will not obey his father and mother… then all the men in the town shall stone him to death.</a:t>
                      </a:r>
                    </a:p>
                    <a:p>
                      <a:pPr algn="r"/>
                      <a:r>
                        <a:rPr lang="en-US" sz="2000" b="1" baseline="0" dirty="0" err="1" smtClean="0">
                          <a:latin typeface="Comic Sans MS"/>
                          <a:cs typeface="Comic Sans MS"/>
                        </a:rPr>
                        <a:t>Deut</a:t>
                      </a:r>
                      <a:r>
                        <a:rPr lang="en-US" sz="2000" b="1" baseline="0" dirty="0" smtClean="0">
                          <a:latin typeface="Comic Sans MS"/>
                          <a:cs typeface="Comic Sans MS"/>
                        </a:rPr>
                        <a:t> 21:18-21</a:t>
                      </a:r>
                      <a:endParaRPr lang="en-US" sz="2000" b="1" dirty="0" smtClean="0">
                        <a:latin typeface="Comic Sans MS"/>
                        <a:cs typeface="Comic Sans MS"/>
                      </a:endParaRPr>
                    </a:p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In light of the word of God, and thus of faith, life--all human life--is sacred and untouchable. No matter how heinous the crimes ... [the criminal] does not lose his fundamental right to life, for it is primordial, inviolable, and inalienable, and thus comes under the power of no one whatsoever.</a:t>
                      </a:r>
                    </a:p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Father Gino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Concetti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L'Osservatore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Romano, 1977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US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Anyone who curses his father or mother is to be put to death. </a:t>
                      </a:r>
                    </a:p>
                    <a:p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  <a:p>
                      <a:pPr algn="r"/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Exodus:21:17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David said to Nathan,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‘I have sinned against the Lord’ And Nathan said to David ‘The Lord has put away your sin; you shall not die’</a:t>
                      </a:r>
                    </a:p>
                    <a:p>
                      <a:endParaRPr lang="en-US" baseline="0" dirty="0" smtClean="0">
                        <a:latin typeface="Comic Sans MS"/>
                        <a:cs typeface="Comic Sans MS"/>
                      </a:endParaRPr>
                    </a:p>
                    <a:p>
                      <a:pPr algn="r"/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2 Samuel 12:13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You have heard that it was said, ‘Eye for eye, and tooth for tooth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 but I tell you do not resist evil. If anyone strikes your right cheek, turn to offer them also your left. </a:t>
                      </a:r>
                    </a:p>
                    <a:p>
                      <a:endParaRPr lang="en-US" sz="1600" kern="1200" baseline="0" dirty="0" smtClean="0">
                        <a:solidFill>
                          <a:schemeClr val="tx1"/>
                        </a:solidFill>
                        <a:latin typeface="Comic Sans MS"/>
                        <a:ea typeface="+mn-ea"/>
                        <a:cs typeface="Comic Sans MS"/>
                      </a:endParaRPr>
                    </a:p>
                    <a:p>
                      <a:pPr algn="r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Comic Sans MS"/>
                          <a:ea typeface="+mn-ea"/>
                          <a:cs typeface="Comic Sans MS"/>
                        </a:rPr>
                        <a:t>Mathew: 5:38-39</a:t>
                      </a:r>
                      <a:endParaRPr lang="en-US" sz="1600" b="1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84168" y="1525082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For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663582"/>
            <a:ext cx="1838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Against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4320" y="1552169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For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33056"/>
            <a:ext cx="1838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Against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8480" y="3794556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For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6644" y="4071555"/>
            <a:ext cx="1838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Against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5733256"/>
            <a:ext cx="1301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For</a:t>
            </a:r>
            <a:endParaRPr lang="en-GB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8480" y="6182103"/>
            <a:ext cx="1838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Against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6093296"/>
            <a:ext cx="1838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/>
                <a:cs typeface="Comic Sans MS"/>
              </a:rPr>
              <a:t>Against</a:t>
            </a:r>
            <a:endParaRPr lang="en-GB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1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Why the difference of opinion!?!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Within the Christian religion there are divided opinions about capital punishment.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The bibles Old Testament appears to support the use of capital punishment while the teachings of Jesus in the New Testament do not support it.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t3.gstatic.com/images?q=tbn:ANd9GcSFeRmKKLgM6zdkAJomx7GtmCxClTs47cnk3FdxajPJqmj-3iM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936406"/>
            <a:ext cx="686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Read through Christian View information and create table in your jotter</a:t>
            </a:r>
          </a:p>
          <a:p>
            <a:r>
              <a:rPr lang="en-GB" i="1" dirty="0" smtClean="0"/>
              <a:t>showing the arguments for and against.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26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t21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lv20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x22_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lv20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3124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v20_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t22_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v20_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0" y="4648200"/>
            <a:ext cx="3048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In the old testament there are dozens of crimes for which you can be executed. Some Christians use this fact to support the death penalty.</a:t>
            </a:r>
          </a:p>
        </p:txBody>
      </p:sp>
      <p:pic>
        <p:nvPicPr>
          <p:cNvPr id="8202" name="Picture 10" descr="ex21_23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62200" y="1828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Rape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367768" y="1826181"/>
            <a:ext cx="175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Homosexuality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43800" y="1828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Animal Abuse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905000" y="4191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Adultery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105400" y="4191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Incest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7620000" y="4191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More Incest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9050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Adultery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0292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Murder</a:t>
            </a:r>
          </a:p>
        </p:txBody>
      </p:sp>
    </p:spTree>
    <p:extLst>
      <p:ext uri="{BB962C8B-B14F-4D97-AF65-F5344CB8AC3E}">
        <p14:creationId xmlns:p14="http://schemas.microsoft.com/office/powerpoint/2010/main" val="9335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thebricktestament.com/the_teachings_of_jesus/on_love/lk06_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2502" y="2731892"/>
            <a:ext cx="3296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Luke 6:27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'Do good to those who hate you.'</a:t>
            </a:r>
          </a:p>
          <a:p>
            <a:endParaRPr lang="en-GB" dirty="0"/>
          </a:p>
        </p:txBody>
      </p:sp>
      <p:pic>
        <p:nvPicPr>
          <p:cNvPr id="3076" name="Picture 4" descr="http://www.thebricktestament.com/the_teachings_of_jesus/on_love/lk06_2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456"/>
            <a:ext cx="3834680" cy="28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4922" y="3122463"/>
            <a:ext cx="334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Luke 6:28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'Pray for those who mistreat you.'</a:t>
            </a:r>
          </a:p>
        </p:txBody>
      </p:sp>
      <p:pic>
        <p:nvPicPr>
          <p:cNvPr id="3078" name="Picture 6" descr="http://www.thebricktestament.com/the_teachings_of_jesus/on_love/lk06_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" y="3356992"/>
            <a:ext cx="2886327" cy="21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8094" y="5405849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Luke 6:35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'But love your enemies, do good to them, and lend to them without expecting to get anything back.'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0824" y="4149080"/>
            <a:ext cx="3048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dirty="0">
                <a:latin typeface="Comic Sans MS" pitchFamily="66" charset="0"/>
              </a:rPr>
              <a:t>In the </a:t>
            </a:r>
            <a:r>
              <a:rPr lang="en-GB" dirty="0" smtClean="0">
                <a:latin typeface="Comic Sans MS" pitchFamily="66" charset="0"/>
              </a:rPr>
              <a:t>New testament forgiveness is key. That is not to say that criminals shouldn’t be punished – but when punishing we should be helping them change (reformation) as everyone has the potential for good.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Why the difference of opinion!?!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Within the Christian religion there are divided opinions about capital punishment.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The bibles Old Testament appears to support the use of capital punishment while the teachings of Jesus in the New Testament do not support it.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http://t3.gstatic.com/images?q=tbn:ANd9GcSFeRmKKLgM6zdkAJomx7GtmCxClTs47cnk3FdxajPJqmj-3iM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2857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936406"/>
            <a:ext cx="686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Read through Christian View information and create table in your jotter</a:t>
            </a:r>
          </a:p>
          <a:p>
            <a:r>
              <a:rPr lang="en-GB" i="1" dirty="0" smtClean="0"/>
              <a:t>showing the arguments for and against.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67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899</Words>
  <Application>Microsoft Office PowerPoint</Application>
  <PresentationFormat>On-screen Show (4:3)</PresentationFormat>
  <Paragraphs>164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 Christians believe in the death penalty?</vt:lpstr>
      <vt:lpstr>PowerPoint Presentation</vt:lpstr>
      <vt:lpstr>What are the Christian attitudes to capital punishment? </vt:lpstr>
      <vt:lpstr>What does the Bible Teach? </vt:lpstr>
      <vt:lpstr>PowerPoint Presentation</vt:lpstr>
      <vt:lpstr>Why the difference of opinion!?!</vt:lpstr>
      <vt:lpstr>PowerPoint Presentation</vt:lpstr>
      <vt:lpstr>PowerPoint Presentation</vt:lpstr>
      <vt:lpstr>Why the difference of opinion!?!</vt:lpstr>
      <vt:lpstr>Different Christian Views</vt:lpstr>
      <vt:lpstr>PowerPoint Presentation</vt:lpstr>
      <vt:lpstr>PowerPoint Presentation</vt:lpstr>
      <vt:lpstr>Thinking metaphorically</vt:lpstr>
      <vt:lpstr>PowerPoint Presentation</vt:lpstr>
      <vt:lpstr>PowerPoint Presentation</vt:lpstr>
    </vt:vector>
  </TitlesOfParts>
  <Company>Kelmscott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Stinchcombe</dc:creator>
  <cp:lastModifiedBy>MDixon</cp:lastModifiedBy>
  <cp:revision>59</cp:revision>
  <dcterms:created xsi:type="dcterms:W3CDTF">2014-02-05T11:57:53Z</dcterms:created>
  <dcterms:modified xsi:type="dcterms:W3CDTF">2014-10-08T10:43:01Z</dcterms:modified>
</cp:coreProperties>
</file>